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7" r:id="rId1"/>
  </p:sldMasterIdLst>
  <p:notesMasterIdLst>
    <p:notesMasterId r:id="rId26"/>
  </p:notesMasterIdLst>
  <p:handoutMasterIdLst>
    <p:handoutMasterId r:id="rId27"/>
  </p:handoutMasterIdLst>
  <p:sldIdLst>
    <p:sldId id="273" r:id="rId2"/>
    <p:sldId id="274" r:id="rId3"/>
    <p:sldId id="275" r:id="rId4"/>
    <p:sldId id="259" r:id="rId5"/>
    <p:sldId id="266" r:id="rId6"/>
    <p:sldId id="294" r:id="rId7"/>
    <p:sldId id="296" r:id="rId8"/>
    <p:sldId id="263" r:id="rId9"/>
    <p:sldId id="280" r:id="rId10"/>
    <p:sldId id="281" r:id="rId11"/>
    <p:sldId id="282" r:id="rId12"/>
    <p:sldId id="289" r:id="rId13"/>
    <p:sldId id="290" r:id="rId14"/>
    <p:sldId id="291" r:id="rId15"/>
    <p:sldId id="292" r:id="rId16"/>
    <p:sldId id="285" r:id="rId17"/>
    <p:sldId id="286" r:id="rId18"/>
    <p:sldId id="297" r:id="rId19"/>
    <p:sldId id="287" r:id="rId20"/>
    <p:sldId id="298" r:id="rId21"/>
    <p:sldId id="278" r:id="rId22"/>
    <p:sldId id="288" r:id="rId23"/>
    <p:sldId id="284" r:id="rId24"/>
    <p:sldId id="283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2117" autoAdjust="0"/>
  </p:normalViewPr>
  <p:slideViewPr>
    <p:cSldViewPr snapToGrid="0">
      <p:cViewPr varScale="1">
        <p:scale>
          <a:sx n="60" d="100"/>
          <a:sy n="60" d="100"/>
        </p:scale>
        <p:origin x="11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8164E2-D95A-4C54-9595-9864F7362541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CC6E23-806D-4A34-853A-00A1927F9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1070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7AB30-7E9B-4B49-8C87-E0809CF2145C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A260F5-40F4-4E72-A1F2-5A77D353D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3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260F5-40F4-4E72-A1F2-5A77D353D3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93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Used to manage the information of all the users using this system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260F5-40F4-4E72-A1F2-5A77D353D3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038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260F5-40F4-4E72-A1F2-5A77D353D3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22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8AABD-FB8D-49AC-A30A-57097C31FAFB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14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3413F-9AE9-4C82-BF4C-6C2E7B13A990}" type="datetime1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4292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3413F-9AE9-4C82-BF4C-6C2E7B13A990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4077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3413F-9AE9-4C82-BF4C-6C2E7B13A990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147610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B307B-A149-4060-BF19-10890AE8B779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840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3413F-9AE9-4C82-BF4C-6C2E7B13A990}" type="datetime1">
              <a:rPr lang="en-US" smtClean="0"/>
              <a:t>4/17/2018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1001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3413F-9AE9-4C82-BF4C-6C2E7B13A990}" type="datetime1">
              <a:rPr lang="en-US" smtClean="0"/>
              <a:t>4/17/2018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468530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01BB9-E001-4C8F-A74B-F71DA1AA7A5B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4831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26204-B0C8-463C-94D7-E2CB963651BD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564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E609C-18EA-48D3-AF1E-B60C410AA83D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023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BC413-DBD1-49BF-B2CD-60FF00CB9A0E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35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A14B7-2DF7-4C3A-8A54-FB7B3FE94F0D}" type="datetime1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36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9A8A-11DD-49AC-9F82-733F7516D411}" type="datetime1">
              <a:rPr lang="en-US" smtClean="0"/>
              <a:t>4/17/2018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36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0AF9-396F-4FE7-8555-472E7EE4C689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07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8342-A622-4D7D-A4C9-B5DFD9D444B3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5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19F3D-BF92-4B20-88C1-22483D4FDCDF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93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C82B-E0ED-4BED-951B-18DBA3016B0F}" type="datetime1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749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3B3413F-9AE9-4C82-BF4C-6C2E7B13A990}" type="datetime1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C7CD7-216B-4FC8-936C-BF5AB7C1F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584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306" y="942462"/>
            <a:ext cx="9144000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Simply Siam Online Ordering System</a:t>
            </a:r>
            <a:br>
              <a:rPr lang="en-US" dirty="0" smtClean="0"/>
            </a:br>
            <a:r>
              <a:rPr lang="en-US" dirty="0" smtClean="0"/>
              <a:t> (</a:t>
            </a:r>
            <a:r>
              <a:rPr lang="en-US" dirty="0" err="1" smtClean="0"/>
              <a:t>WebApp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449636" y="3593098"/>
            <a:ext cx="9144000" cy="3099207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800" dirty="0" smtClean="0"/>
              <a:t>	               </a:t>
            </a:r>
            <a:r>
              <a:rPr lang="en-US" dirty="0" smtClean="0"/>
              <a:t> 	  By	  </a:t>
            </a:r>
          </a:p>
          <a:p>
            <a:pPr algn="ctr"/>
            <a:r>
              <a:rPr lang="en-US" dirty="0" smtClean="0"/>
              <a:t>					    Akshay </a:t>
            </a:r>
            <a:r>
              <a:rPr lang="en-US" dirty="0"/>
              <a:t>Reddy Vontari</a:t>
            </a:r>
            <a:r>
              <a:rPr lang="en-US" dirty="0" smtClean="0"/>
              <a:t> </a:t>
            </a:r>
          </a:p>
          <a:p>
            <a:pPr algn="ctr"/>
            <a:r>
              <a:rPr lang="en-US" dirty="0"/>
              <a:t>	</a:t>
            </a:r>
            <a:r>
              <a:rPr lang="en-US" dirty="0" smtClean="0"/>
              <a:t>					</a:t>
            </a:r>
            <a:r>
              <a:rPr lang="en-US" dirty="0" err="1" smtClean="0"/>
              <a:t>Bala</a:t>
            </a:r>
            <a:r>
              <a:rPr lang="en-US" dirty="0" smtClean="0"/>
              <a:t> </a:t>
            </a:r>
            <a:r>
              <a:rPr lang="en-US" dirty="0"/>
              <a:t>Krishna </a:t>
            </a:r>
            <a:r>
              <a:rPr lang="en-US" dirty="0" err="1"/>
              <a:t>Vijayagiri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					</a:t>
            </a:r>
            <a:r>
              <a:rPr lang="en-US" dirty="0" smtClean="0"/>
              <a:t>     </a:t>
            </a:r>
            <a:r>
              <a:rPr lang="en-US" dirty="0" err="1" smtClean="0"/>
              <a:t>Kranthi</a:t>
            </a:r>
            <a:r>
              <a:rPr lang="en-US" dirty="0" smtClean="0"/>
              <a:t> </a:t>
            </a:r>
            <a:r>
              <a:rPr lang="en-US" dirty="0"/>
              <a:t>Kumar </a:t>
            </a:r>
            <a:r>
              <a:rPr lang="en-US" dirty="0" err="1"/>
              <a:t>Parelly</a:t>
            </a:r>
            <a:r>
              <a:rPr lang="en-US" dirty="0" smtClean="0"/>
              <a:t> </a:t>
            </a:r>
          </a:p>
          <a:p>
            <a:pPr algn="ctr"/>
            <a:r>
              <a:rPr lang="en-US" sz="2000" dirty="0" smtClean="0"/>
              <a:t>					   Shiva </a:t>
            </a:r>
            <a:r>
              <a:rPr lang="en-US" sz="2000" dirty="0" err="1" smtClean="0"/>
              <a:t>Teja</a:t>
            </a:r>
            <a:r>
              <a:rPr lang="en-US" sz="2000" dirty="0" smtClean="0"/>
              <a:t> </a:t>
            </a:r>
            <a:r>
              <a:rPr lang="en-US" sz="2000" dirty="0" err="1" smtClean="0"/>
              <a:t>Miyapuram</a:t>
            </a:r>
            <a:endParaRPr lang="en-US" sz="2000" dirty="0" smtClean="0"/>
          </a:p>
          <a:p>
            <a:pPr algn="ctr"/>
            <a:r>
              <a:rPr lang="en-US" sz="2000" dirty="0" smtClean="0"/>
              <a:t>	  				      			</a:t>
            </a:r>
            <a:r>
              <a:rPr lang="en-US" sz="2000" dirty="0" err="1" smtClean="0"/>
              <a:t>Tarun</a:t>
            </a:r>
            <a:r>
              <a:rPr lang="en-US" sz="2000" dirty="0" smtClean="0"/>
              <a:t> </a:t>
            </a:r>
            <a:r>
              <a:rPr lang="en-US" sz="2000" dirty="0" smtClean="0"/>
              <a:t>Kumar </a:t>
            </a:r>
            <a:r>
              <a:rPr lang="en-US" sz="2000" dirty="0" err="1" smtClean="0"/>
              <a:t>PotlapallI</a:t>
            </a:r>
            <a:r>
              <a:rPr lang="en-US" sz="2000" dirty="0" smtClean="0"/>
              <a:t>		</a:t>
            </a:r>
          </a:p>
          <a:p>
            <a:pPr algn="ctr"/>
            <a:r>
              <a:rPr lang="en-US" sz="2000" dirty="0" smtClean="0"/>
              <a:t>	     				       </a:t>
            </a:r>
            <a:r>
              <a:rPr lang="en-US" sz="2000" dirty="0" smtClean="0"/>
              <a:t>Sai </a:t>
            </a:r>
            <a:r>
              <a:rPr lang="en-US" sz="2000" dirty="0" smtClean="0"/>
              <a:t>Nithin Reddy </a:t>
            </a:r>
            <a:r>
              <a:rPr lang="en-US" sz="2000" dirty="0" err="1" smtClean="0"/>
              <a:t>Muppidi</a:t>
            </a:r>
            <a:endParaRPr lang="en-US" sz="2000" dirty="0" smtClean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54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Sign In Page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1099713"/>
            <a:ext cx="9814204" cy="520885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21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Contact Page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11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063416"/>
            <a:ext cx="9812279" cy="5215019"/>
          </a:xfrm>
        </p:spPr>
      </p:pic>
    </p:spTree>
    <p:extLst>
      <p:ext uri="{BB962C8B-B14F-4D97-AF65-F5344CB8AC3E}">
        <p14:creationId xmlns:p14="http://schemas.microsoft.com/office/powerpoint/2010/main" val="6517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Online Order Menu Page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152983"/>
            <a:ext cx="9643781" cy="513958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8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Cart Page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157139"/>
            <a:ext cx="9706429" cy="515542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36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Review Order Page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152983"/>
            <a:ext cx="9794411" cy="51194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96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Checkout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152983"/>
            <a:ext cx="9881752" cy="497305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00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737937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Reached Objectives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/>
              <a:t>Objectives reached in GDP-1</a:t>
            </a:r>
          </a:p>
          <a:p>
            <a:r>
              <a:rPr lang="en-US" dirty="0" smtClean="0"/>
              <a:t>Home Page </a:t>
            </a:r>
          </a:p>
          <a:p>
            <a:pPr lvl="1"/>
            <a:r>
              <a:rPr lang="en-US" sz="2000" dirty="0" smtClean="0"/>
              <a:t>Navigation Bar</a:t>
            </a:r>
          </a:p>
          <a:p>
            <a:pPr marL="400050"/>
            <a:r>
              <a:rPr lang="en-US" dirty="0" smtClean="0"/>
              <a:t>Menu Page </a:t>
            </a:r>
          </a:p>
          <a:p>
            <a:pPr marL="800100" lvl="1"/>
            <a:r>
              <a:rPr lang="en-US" sz="2000" dirty="0" smtClean="0"/>
              <a:t>Dine-in</a:t>
            </a:r>
          </a:p>
          <a:p>
            <a:pPr marL="800100" lvl="1"/>
            <a:r>
              <a:rPr lang="en-US" sz="2000" dirty="0" smtClean="0"/>
              <a:t>Delivery </a:t>
            </a:r>
          </a:p>
          <a:p>
            <a:pPr marL="400050"/>
            <a:r>
              <a:rPr lang="en-US" dirty="0" smtClean="0"/>
              <a:t>Registration and login with email</a:t>
            </a:r>
          </a:p>
          <a:p>
            <a:pPr marL="400050"/>
            <a:r>
              <a:rPr lang="en-US" dirty="0" smtClean="0"/>
              <a:t>Contact Page</a:t>
            </a:r>
          </a:p>
          <a:p>
            <a:pPr marL="400050"/>
            <a:r>
              <a:rPr lang="en-US" dirty="0" smtClean="0"/>
              <a:t>Map Integration  </a:t>
            </a:r>
          </a:p>
          <a:p>
            <a:pPr marL="400050"/>
            <a:endParaRPr lang="en-US" dirty="0" smtClean="0"/>
          </a:p>
          <a:p>
            <a:endParaRPr lang="en-US" dirty="0" smtClean="0"/>
          </a:p>
          <a:p>
            <a:pPr marL="57150" indent="0">
              <a:buNone/>
            </a:pPr>
            <a:endParaRPr lang="en-US" dirty="0" smtClean="0"/>
          </a:p>
          <a:p>
            <a:pPr lvl="1"/>
            <a:endParaRPr lang="en-US" sz="2000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66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77334" y="770021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Reached Objectives</a:t>
            </a:r>
            <a:endParaRPr lang="en-US" sz="40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84647" y="1430421"/>
            <a:ext cx="8596668" cy="38807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Objectives reached in GDP-2</a:t>
            </a:r>
          </a:p>
          <a:p>
            <a:pPr marL="400050"/>
            <a:r>
              <a:rPr lang="en-US" sz="1800" dirty="0" smtClean="0"/>
              <a:t>Menu Page  </a:t>
            </a:r>
          </a:p>
          <a:p>
            <a:pPr marL="800100" lvl="1"/>
            <a:r>
              <a:rPr lang="en-US" dirty="0" smtClean="0"/>
              <a:t>Static Menu</a:t>
            </a:r>
          </a:p>
          <a:p>
            <a:pPr marL="800100" lvl="1"/>
            <a:r>
              <a:rPr lang="en-US" dirty="0" smtClean="0"/>
              <a:t>Online Order Menu</a:t>
            </a:r>
          </a:p>
          <a:p>
            <a:pPr marL="400050"/>
            <a:r>
              <a:rPr lang="en-US" sz="1800" dirty="0" smtClean="0"/>
              <a:t>Cart page </a:t>
            </a:r>
          </a:p>
          <a:p>
            <a:pPr marL="800100" lvl="1"/>
            <a:r>
              <a:rPr lang="en-US" dirty="0" smtClean="0"/>
              <a:t>Review cart</a:t>
            </a:r>
          </a:p>
          <a:p>
            <a:pPr marL="400050"/>
            <a:r>
              <a:rPr lang="en-US" sz="1800" dirty="0" smtClean="0"/>
              <a:t>Login page</a:t>
            </a:r>
          </a:p>
          <a:p>
            <a:pPr marL="800100" lvl="1"/>
            <a:r>
              <a:rPr lang="en-US" dirty="0" smtClean="0"/>
              <a:t>Signup page</a:t>
            </a:r>
          </a:p>
          <a:p>
            <a:pPr marL="800100" lvl="1"/>
            <a:r>
              <a:rPr lang="en-US" dirty="0" smtClean="0"/>
              <a:t>User profile page </a:t>
            </a:r>
          </a:p>
          <a:p>
            <a:pPr marL="400050"/>
            <a:r>
              <a:rPr lang="en-US" sz="1800" dirty="0" smtClean="0"/>
              <a:t>Checkout Page</a:t>
            </a:r>
          </a:p>
          <a:p>
            <a:pPr marL="800100" lvl="1"/>
            <a:r>
              <a:rPr lang="en-US" dirty="0" smtClean="0"/>
              <a:t>Guest </a:t>
            </a:r>
          </a:p>
          <a:p>
            <a:pPr marL="800100" lvl="1"/>
            <a:r>
              <a:rPr lang="en-US" dirty="0" smtClean="0"/>
              <a:t>User</a:t>
            </a:r>
          </a:p>
          <a:p>
            <a:pPr marL="800100" lvl="1"/>
            <a:r>
              <a:rPr lang="en-US" dirty="0" smtClean="0"/>
              <a:t>Credit charge</a:t>
            </a:r>
          </a:p>
          <a:p>
            <a:pPr marL="400050"/>
            <a:endParaRPr lang="en-US" sz="1800" dirty="0" smtClean="0"/>
          </a:p>
          <a:p>
            <a:endParaRPr lang="en-US" sz="1800" dirty="0" smtClean="0"/>
          </a:p>
          <a:p>
            <a:pPr marL="57150" indent="0">
              <a:buNone/>
            </a:pPr>
            <a:endParaRPr lang="en-US" sz="1800" dirty="0" smtClean="0"/>
          </a:p>
          <a:p>
            <a:pPr lvl="1"/>
            <a:endParaRPr lang="en-US" dirty="0" smtClean="0"/>
          </a:p>
          <a:p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41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Not Reached Objectives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Order confirmation email</a:t>
            </a:r>
          </a:p>
          <a:p>
            <a:r>
              <a:rPr lang="en-US" dirty="0" smtClean="0"/>
              <a:t>Social media sign 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69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Challenges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Merge conflicts</a:t>
            </a:r>
          </a:p>
          <a:p>
            <a:r>
              <a:rPr lang="en-US" dirty="0" smtClean="0"/>
              <a:t>Data retrieving from database</a:t>
            </a:r>
            <a:endParaRPr lang="en-US" dirty="0"/>
          </a:p>
          <a:p>
            <a:r>
              <a:rPr lang="en-US" dirty="0"/>
              <a:t>Database integration</a:t>
            </a:r>
          </a:p>
          <a:p>
            <a:r>
              <a:rPr lang="en-US" dirty="0"/>
              <a:t>Sending confirmation </a:t>
            </a:r>
            <a:r>
              <a:rPr lang="en-US" dirty="0" smtClean="0"/>
              <a:t>email</a:t>
            </a:r>
          </a:p>
          <a:p>
            <a:r>
              <a:rPr lang="en-US" dirty="0" smtClean="0"/>
              <a:t>Adding the items to the cart</a:t>
            </a:r>
          </a:p>
          <a:p>
            <a:r>
              <a:rPr lang="en-US" dirty="0" smtClean="0"/>
              <a:t>Implementing the sessions for the users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803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Members: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9910" y="6254552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/>
              <a:t>Kranthi</a:t>
            </a:r>
            <a:r>
              <a:rPr lang="en-US" sz="1800" dirty="0" smtClean="0"/>
              <a:t> </a:t>
            </a:r>
            <a:r>
              <a:rPr lang="en-US" sz="1800" dirty="0"/>
              <a:t>Kumar </a:t>
            </a:r>
            <a:r>
              <a:rPr lang="en-US" sz="1800" dirty="0" err="1"/>
              <a:t>Parelly</a:t>
            </a:r>
            <a:endParaRPr lang="en-US" sz="1800" dirty="0"/>
          </a:p>
          <a:p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26" y="1552545"/>
            <a:ext cx="2091992" cy="20919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2643" y="3644537"/>
            <a:ext cx="2956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Tarun Kumar Potlapalli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26" y="4142950"/>
            <a:ext cx="2091993" cy="211160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2643" y="6254552"/>
            <a:ext cx="3132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Sai </a:t>
            </a:r>
            <a:r>
              <a:rPr lang="en-US" dirty="0" err="1"/>
              <a:t>Nithin</a:t>
            </a:r>
            <a:r>
              <a:rPr lang="en-US" dirty="0"/>
              <a:t> Reddy </a:t>
            </a:r>
            <a:r>
              <a:rPr lang="en-US" dirty="0" err="1"/>
              <a:t>Muppidi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673" y="4142950"/>
            <a:ext cx="2005080" cy="211160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953435" y="6254552"/>
            <a:ext cx="3174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Bala</a:t>
            </a:r>
            <a:r>
              <a:rPr lang="en-US" dirty="0"/>
              <a:t> Krishna </a:t>
            </a:r>
            <a:r>
              <a:rPr lang="en-US" dirty="0" err="1"/>
              <a:t>Vijayagiri</a:t>
            </a:r>
            <a:endParaRPr lang="en-US" dirty="0"/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953435" y="3644537"/>
            <a:ext cx="277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Shiva </a:t>
            </a:r>
            <a:r>
              <a:rPr lang="en-US" dirty="0" err="1" smtClean="0"/>
              <a:t>Teja</a:t>
            </a:r>
            <a:r>
              <a:rPr lang="en-US" dirty="0" smtClean="0"/>
              <a:t> </a:t>
            </a:r>
            <a:r>
              <a:rPr lang="en-US" dirty="0" err="1" smtClean="0"/>
              <a:t>Miyapuram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063" y="1537291"/>
            <a:ext cx="2043939" cy="210724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029910" y="3644537"/>
            <a:ext cx="2884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Akshay</a:t>
            </a:r>
            <a:r>
              <a:rPr lang="en-US" dirty="0"/>
              <a:t> Reddy </a:t>
            </a:r>
            <a:r>
              <a:rPr lang="en-US" dirty="0" err="1"/>
              <a:t>Vontari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31690" y="4112242"/>
            <a:ext cx="2240684" cy="204393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674" y="1537290"/>
            <a:ext cx="2005080" cy="210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15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Lessons Learned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 how to do before implementing the code</a:t>
            </a:r>
          </a:p>
          <a:p>
            <a:r>
              <a:rPr lang="en-US" dirty="0" smtClean="0"/>
              <a:t>Coordinating with team members with the project meeting</a:t>
            </a:r>
          </a:p>
          <a:p>
            <a:r>
              <a:rPr lang="en-US" dirty="0" smtClean="0"/>
              <a:t>Working with </a:t>
            </a:r>
            <a:r>
              <a:rPr lang="en-US" dirty="0" err="1" smtClean="0"/>
              <a:t>NodeJS</a:t>
            </a:r>
            <a:r>
              <a:rPr lang="en-US" dirty="0" smtClean="0"/>
              <a:t>, </a:t>
            </a:r>
            <a:r>
              <a:rPr lang="en-US" dirty="0" err="1" smtClean="0"/>
              <a:t>ExpressJs</a:t>
            </a:r>
            <a:r>
              <a:rPr lang="en-US" dirty="0" smtClean="0"/>
              <a:t>, </a:t>
            </a:r>
            <a:r>
              <a:rPr lang="en-US" dirty="0" err="1" smtClean="0"/>
              <a:t>Bitbucket</a:t>
            </a:r>
            <a:r>
              <a:rPr lang="en-US" dirty="0" smtClean="0"/>
              <a:t>, </a:t>
            </a:r>
            <a:r>
              <a:rPr lang="en-US" dirty="0" err="1" smtClean="0"/>
              <a:t>Robo</a:t>
            </a:r>
            <a:r>
              <a:rPr lang="en-US" dirty="0" smtClean="0"/>
              <a:t> 3T..etc</a:t>
            </a:r>
          </a:p>
          <a:p>
            <a:r>
              <a:rPr lang="en-US" dirty="0" smtClean="0"/>
              <a:t>Retrieving the data</a:t>
            </a:r>
          </a:p>
          <a:p>
            <a:r>
              <a:rPr lang="en-US" dirty="0" smtClean="0"/>
              <a:t>Meeting the deadlines.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03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Acknowledgements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517362"/>
          </a:xfrm>
        </p:spPr>
        <p:txBody>
          <a:bodyPr>
            <a:normAutofit/>
          </a:bodyPr>
          <a:lstStyle/>
          <a:p>
            <a:r>
              <a:rPr lang="en-US" dirty="0" smtClean="0"/>
              <a:t>We would like to thank</a:t>
            </a:r>
          </a:p>
          <a:p>
            <a:pPr lvl="1"/>
            <a:r>
              <a:rPr lang="en-US" sz="2000" dirty="0" smtClean="0"/>
              <a:t>Simply </a:t>
            </a:r>
            <a:r>
              <a:rPr lang="en-US" sz="2000" dirty="0" err="1" smtClean="0"/>
              <a:t>siam</a:t>
            </a:r>
            <a:r>
              <a:rPr lang="en-US" sz="2000" dirty="0" smtClean="0"/>
              <a:t> </a:t>
            </a:r>
            <a:r>
              <a:rPr lang="en-US" sz="2000" dirty="0" err="1" smtClean="0"/>
              <a:t>thai</a:t>
            </a:r>
            <a:r>
              <a:rPr lang="en-US" sz="2000" dirty="0" smtClean="0"/>
              <a:t> food management</a:t>
            </a:r>
          </a:p>
          <a:p>
            <a:pPr lvl="1"/>
            <a:r>
              <a:rPr lang="en-US" sz="2000" dirty="0" smtClean="0"/>
              <a:t>Dr. </a:t>
            </a:r>
            <a:r>
              <a:rPr lang="en-US" sz="2000" dirty="0" err="1" smtClean="0"/>
              <a:t>Zhengrui</a:t>
            </a:r>
            <a:r>
              <a:rPr lang="en-US" sz="2000" dirty="0" smtClean="0"/>
              <a:t>, Qin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21</a:t>
            </a:fld>
            <a:endParaRPr lang="en-US"/>
          </a:p>
        </p:txBody>
      </p:sp>
      <p:sp>
        <p:nvSpPr>
          <p:cNvPr id="5" name="AutoShape 2" descr="Image result for trainig"/>
          <p:cNvSpPr>
            <a:spLocks noChangeAspect="1" noChangeArrowheads="1"/>
          </p:cNvSpPr>
          <p:nvPr/>
        </p:nvSpPr>
        <p:spPr bwMode="auto">
          <a:xfrm>
            <a:off x="155575" y="-860425"/>
            <a:ext cx="2543175" cy="180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957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02" y="1230145"/>
            <a:ext cx="8010051" cy="450641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89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842" y="1063416"/>
            <a:ext cx="6609347" cy="439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35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Members: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9910" y="6254552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/>
              <a:t>Kranthi</a:t>
            </a:r>
            <a:r>
              <a:rPr lang="en-US" sz="1800" dirty="0" smtClean="0"/>
              <a:t> </a:t>
            </a:r>
            <a:r>
              <a:rPr lang="en-US" sz="1800" dirty="0"/>
              <a:t>Kumar </a:t>
            </a:r>
            <a:r>
              <a:rPr lang="en-US" sz="1800" dirty="0" err="1"/>
              <a:t>Parelly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0434434" y="665800"/>
            <a:ext cx="683339" cy="365125"/>
          </a:xfrm>
        </p:spPr>
        <p:txBody>
          <a:bodyPr/>
          <a:lstStyle/>
          <a:p>
            <a:fld id="{9ADC7CD7-216B-4FC8-936C-BF5AB7C1F591}" type="slidenum">
              <a:rPr lang="en-US" smtClean="0"/>
              <a:t>24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26" y="1552545"/>
            <a:ext cx="2091992" cy="20919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2643" y="3644537"/>
            <a:ext cx="2956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Tarun Kumar Potlapalli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26" y="4142950"/>
            <a:ext cx="2091993" cy="211160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2643" y="6254552"/>
            <a:ext cx="3132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Sai </a:t>
            </a:r>
            <a:r>
              <a:rPr lang="en-US" dirty="0" err="1"/>
              <a:t>Nithin</a:t>
            </a:r>
            <a:r>
              <a:rPr lang="en-US" dirty="0"/>
              <a:t> Reddy </a:t>
            </a:r>
            <a:r>
              <a:rPr lang="en-US" dirty="0" err="1"/>
              <a:t>Muppidi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673" y="4142950"/>
            <a:ext cx="2005080" cy="211160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953435" y="6254552"/>
            <a:ext cx="3174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Bala</a:t>
            </a:r>
            <a:r>
              <a:rPr lang="en-US" dirty="0"/>
              <a:t> Krishna </a:t>
            </a:r>
            <a:r>
              <a:rPr lang="en-US" dirty="0" err="1"/>
              <a:t>Vijayagiri</a:t>
            </a:r>
            <a:endParaRPr lang="en-US" dirty="0"/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953435" y="3644537"/>
            <a:ext cx="277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Shiva </a:t>
            </a:r>
            <a:r>
              <a:rPr lang="en-US" dirty="0" err="1" smtClean="0"/>
              <a:t>Teja</a:t>
            </a:r>
            <a:r>
              <a:rPr lang="en-US" dirty="0" smtClean="0"/>
              <a:t> </a:t>
            </a:r>
            <a:r>
              <a:rPr lang="en-US" dirty="0" err="1" smtClean="0"/>
              <a:t>Miyapuram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063" y="1537291"/>
            <a:ext cx="2043939" cy="210724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029910" y="3644537"/>
            <a:ext cx="27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Akshay</a:t>
            </a:r>
            <a:r>
              <a:rPr lang="en-US" dirty="0"/>
              <a:t> Reddy </a:t>
            </a:r>
            <a:r>
              <a:rPr lang="en-US" dirty="0" err="1"/>
              <a:t>Vontari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31690" y="4112242"/>
            <a:ext cx="2240684" cy="204393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674" y="1537290"/>
            <a:ext cx="2005080" cy="2107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21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Content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742577"/>
            <a:ext cx="9681513" cy="4579845"/>
          </a:xfrm>
        </p:spPr>
        <p:txBody>
          <a:bodyPr>
            <a:normAutofit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Objectives</a:t>
            </a:r>
          </a:p>
          <a:p>
            <a:r>
              <a:rPr lang="en-US" dirty="0" smtClean="0"/>
              <a:t>Tools</a:t>
            </a:r>
          </a:p>
          <a:p>
            <a:r>
              <a:rPr lang="en-US" dirty="0" smtClean="0"/>
              <a:t>Technologies</a:t>
            </a:r>
          </a:p>
          <a:p>
            <a:r>
              <a:rPr lang="en-US" dirty="0" smtClean="0"/>
              <a:t>Design </a:t>
            </a:r>
          </a:p>
          <a:p>
            <a:r>
              <a:rPr lang="en-US" dirty="0" smtClean="0"/>
              <a:t>Reached and not reached objectives</a:t>
            </a:r>
          </a:p>
          <a:p>
            <a:r>
              <a:rPr lang="en-US" dirty="0" smtClean="0"/>
              <a:t>Challenges </a:t>
            </a:r>
          </a:p>
          <a:p>
            <a:r>
              <a:rPr lang="en-US" dirty="0" smtClean="0"/>
              <a:t>Lessons Learned</a:t>
            </a:r>
          </a:p>
          <a:p>
            <a:r>
              <a:rPr lang="en-US" dirty="0" smtClean="0"/>
              <a:t>Acknowledgments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z="1600" b="1" smtClean="0">
                <a:solidFill>
                  <a:schemeClr val="tx1"/>
                </a:solidFill>
              </a:rPr>
              <a:t>3</a:t>
            </a:fld>
            <a:endParaRPr 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43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Introduction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575" y="2160589"/>
            <a:ext cx="10776729" cy="3880773"/>
          </a:xfrm>
        </p:spPr>
        <p:txBody>
          <a:bodyPr>
            <a:noAutofit/>
          </a:bodyPr>
          <a:lstStyle/>
          <a:p>
            <a:r>
              <a:rPr lang="en-US" dirty="0" smtClean="0"/>
              <a:t>A website for Simply Siam restaurant </a:t>
            </a:r>
          </a:p>
          <a:p>
            <a:r>
              <a:rPr lang="en-US" dirty="0" smtClean="0"/>
              <a:t>Existing System</a:t>
            </a:r>
          </a:p>
          <a:p>
            <a:pPr lvl="1"/>
            <a:r>
              <a:rPr lang="en-US" sz="2000" dirty="0" smtClean="0"/>
              <a:t>Paper based orders</a:t>
            </a:r>
          </a:p>
          <a:p>
            <a:pPr lvl="1"/>
            <a:r>
              <a:rPr lang="en-US" sz="2000" dirty="0" smtClean="0"/>
              <a:t>Phone call orders</a:t>
            </a:r>
          </a:p>
          <a:p>
            <a:r>
              <a:rPr lang="en-US" dirty="0" smtClean="0"/>
              <a:t>Purposed System</a:t>
            </a:r>
          </a:p>
          <a:p>
            <a:pPr lvl="1"/>
            <a:r>
              <a:rPr lang="en-US" sz="2000" dirty="0" smtClean="0"/>
              <a:t>Web based application which helps customers to make orders online for </a:t>
            </a:r>
            <a:r>
              <a:rPr lang="en-US" sz="2000" dirty="0"/>
              <a:t>dine-in and </a:t>
            </a:r>
            <a:r>
              <a:rPr lang="en-US" sz="2000" dirty="0" smtClean="0"/>
              <a:t>take-away</a:t>
            </a:r>
          </a:p>
          <a:p>
            <a:pPr lvl="1"/>
            <a:r>
              <a:rPr lang="en-US" sz="2000" dirty="0" smtClean="0"/>
              <a:t>Provides restaurant management an interface to keep track of their orders</a:t>
            </a:r>
          </a:p>
          <a:p>
            <a:pPr lvl="1"/>
            <a:r>
              <a:rPr lang="en-US" sz="2000" dirty="0" smtClean="0"/>
              <a:t>Provides feedback about website and static menu</a:t>
            </a:r>
          </a:p>
          <a:p>
            <a:pPr lvl="1"/>
            <a:r>
              <a:rPr lang="en-US" sz="2000" dirty="0" smtClean="0"/>
              <a:t>Can be accessed by any device with a browser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z="1600" b="1" smtClean="0">
                <a:solidFill>
                  <a:schemeClr val="tx1"/>
                </a:solidFill>
              </a:rPr>
              <a:t>4</a:t>
            </a:fld>
            <a:endParaRPr 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35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505097"/>
            <a:ext cx="8596668" cy="1320800"/>
          </a:xfrm>
        </p:spPr>
        <p:txBody>
          <a:bodyPr/>
          <a:lstStyle/>
          <a:p>
            <a:r>
              <a:rPr lang="en-US" sz="4000" dirty="0" smtClean="0"/>
              <a:t>Objectives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44207"/>
            <a:ext cx="8596668" cy="4462280"/>
          </a:xfrm>
        </p:spPr>
        <p:txBody>
          <a:bodyPr>
            <a:normAutofit/>
          </a:bodyPr>
          <a:lstStyle/>
          <a:p>
            <a:r>
              <a:rPr lang="fr-FR" dirty="0"/>
              <a:t>Front page </a:t>
            </a:r>
          </a:p>
          <a:p>
            <a:r>
              <a:rPr lang="fr-FR" dirty="0" smtClean="0"/>
              <a:t>Login </a:t>
            </a:r>
            <a:r>
              <a:rPr lang="fr-FR" dirty="0"/>
              <a:t>page</a:t>
            </a:r>
          </a:p>
          <a:p>
            <a:r>
              <a:rPr lang="fr-FR" dirty="0" smtClean="0"/>
              <a:t>Menu </a:t>
            </a:r>
            <a:r>
              <a:rPr lang="fr-FR" dirty="0"/>
              <a:t>page </a:t>
            </a:r>
          </a:p>
          <a:p>
            <a:r>
              <a:rPr lang="fr-FR" dirty="0" err="1" smtClean="0"/>
              <a:t>Ordering</a:t>
            </a:r>
            <a:r>
              <a:rPr lang="fr-FR" dirty="0" smtClean="0"/>
              <a:t> Page </a:t>
            </a:r>
            <a:endParaRPr lang="fr-FR" dirty="0"/>
          </a:p>
          <a:p>
            <a:r>
              <a:rPr lang="fr-FR" dirty="0" err="1" smtClean="0"/>
              <a:t>Cart</a:t>
            </a:r>
            <a:r>
              <a:rPr lang="fr-FR" dirty="0" smtClean="0"/>
              <a:t> page </a:t>
            </a:r>
            <a:endParaRPr lang="fr-FR" dirty="0"/>
          </a:p>
          <a:p>
            <a:r>
              <a:rPr lang="fr-FR" dirty="0" smtClean="0"/>
              <a:t>Place </a:t>
            </a:r>
            <a:r>
              <a:rPr lang="fr-FR" dirty="0" err="1" smtClean="0"/>
              <a:t>order</a:t>
            </a:r>
            <a:r>
              <a:rPr lang="fr-FR" dirty="0" smtClean="0"/>
              <a:t> </a:t>
            </a:r>
            <a:r>
              <a:rPr lang="fr-FR" dirty="0"/>
              <a:t>page </a:t>
            </a:r>
          </a:p>
          <a:p>
            <a:r>
              <a:rPr lang="fr-FR" dirty="0" smtClean="0"/>
              <a:t>Confirmation </a:t>
            </a:r>
            <a:r>
              <a:rPr lang="fr-FR" dirty="0"/>
              <a:t>page</a:t>
            </a:r>
          </a:p>
          <a:p>
            <a:r>
              <a:rPr lang="fr-FR" dirty="0" err="1" smtClean="0"/>
              <a:t>Testing</a:t>
            </a:r>
            <a:r>
              <a:rPr lang="fr-FR" dirty="0" smtClean="0"/>
              <a:t> </a:t>
            </a:r>
          </a:p>
          <a:p>
            <a:r>
              <a:rPr lang="fr-FR" dirty="0"/>
              <a:t>T</a:t>
            </a:r>
            <a:r>
              <a:rPr lang="fr-FR" dirty="0" smtClean="0"/>
              <a:t>raining </a:t>
            </a:r>
            <a:endParaRPr lang="en-US" dirty="0" smtClean="0"/>
          </a:p>
          <a:p>
            <a:pPr marL="457200" lvl="1" indent="0">
              <a:buNone/>
            </a:pP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5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77334" y="1283807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5526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24C29-9565-4252-A9FE-66F989F7F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dirty="0" smtClean="0"/>
              <a:t>Tools</a:t>
            </a:r>
            <a:endParaRPr lang="en-IN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915" y="4088178"/>
            <a:ext cx="1595709" cy="1595709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78" y="4317128"/>
            <a:ext cx="1140823" cy="114082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flipH="1">
            <a:off x="9056383" y="3448097"/>
            <a:ext cx="2140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Bitbucket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733180" y="3498861"/>
            <a:ext cx="12089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NodeJS</a:t>
            </a:r>
            <a:r>
              <a:rPr lang="en-US" sz="2000" b="1" dirty="0" smtClean="0"/>
              <a:t> </a:t>
            </a:r>
            <a:endParaRPr lang="en-US" sz="2000" b="1" dirty="0"/>
          </a:p>
        </p:txBody>
      </p:sp>
      <p:sp>
        <p:nvSpPr>
          <p:cNvPr id="10" name="TextBox 9"/>
          <p:cNvSpPr txBox="1"/>
          <p:nvPr/>
        </p:nvSpPr>
        <p:spPr>
          <a:xfrm flipH="1">
            <a:off x="2708173" y="5737191"/>
            <a:ext cx="30990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Visual </a:t>
            </a:r>
            <a:r>
              <a:rPr lang="en-US" sz="2000" dirty="0" smtClean="0"/>
              <a:t>Studio Code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 flipH="1">
            <a:off x="8229341" y="5737191"/>
            <a:ext cx="1654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Git</a:t>
            </a:r>
            <a:endParaRPr lang="en-US" sz="2000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2B81-1132-4FE0-93D4-D0CAD401D5FC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807" y="2292983"/>
            <a:ext cx="1894766" cy="70358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824" y="2003555"/>
            <a:ext cx="2193265" cy="134499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553" y="1382339"/>
            <a:ext cx="1966215" cy="196621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204553" y="3498860"/>
            <a:ext cx="196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/>
              <a:t>Robo</a:t>
            </a:r>
            <a:r>
              <a:rPr lang="en-US" sz="2000" dirty="0" smtClean="0"/>
              <a:t> 3T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652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38B89-FDCA-439F-95B4-4C319BB4F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dirty="0" smtClean="0"/>
              <a:t>Technologies</a:t>
            </a:r>
            <a:endParaRPr lang="en-IN" sz="4000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1144594" y="3423151"/>
            <a:ext cx="179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HTML 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53903" y="3354879"/>
            <a:ext cx="23972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JavaScript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933542" y="6003172"/>
            <a:ext cx="1567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Bootstrap</a:t>
            </a:r>
            <a:endParaRPr lang="en-US" sz="2000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2B81-1132-4FE0-93D4-D0CAD401D5FC}" type="slidenum">
              <a:rPr lang="en-US" smtClean="0"/>
              <a:t>7</a:t>
            </a:fld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 flipH="1">
            <a:off x="8917746" y="5924625"/>
            <a:ext cx="21597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MongoDB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5696690" y="3513429"/>
            <a:ext cx="8627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CSS 3</a:t>
            </a:r>
            <a:endParaRPr lang="en-US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552829"/>
            <a:ext cx="2142407" cy="193826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372" y="1573433"/>
            <a:ext cx="1947846" cy="179242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591" y="1398601"/>
            <a:ext cx="2017247" cy="193028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48" y="4365331"/>
            <a:ext cx="2990850" cy="1524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410" y="3881281"/>
            <a:ext cx="2586041" cy="2215705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348472" y="6003172"/>
            <a:ext cx="2277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HandleBarsJS</a:t>
            </a:r>
            <a:endParaRPr lang="en-US" sz="20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1754" y="4143635"/>
            <a:ext cx="3778160" cy="145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96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09232"/>
            <a:ext cx="8596668" cy="818147"/>
          </a:xfrm>
        </p:spPr>
        <p:txBody>
          <a:bodyPr/>
          <a:lstStyle/>
          <a:p>
            <a:r>
              <a:rPr lang="en-US" sz="4000" dirty="0" smtClean="0"/>
              <a:t>Design : Home Page</a:t>
            </a:r>
            <a:endParaRPr lang="en-US" sz="4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145133"/>
            <a:ext cx="9798162" cy="521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38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Menu</a:t>
            </a:r>
            <a:r>
              <a:rPr lang="en-US" dirty="0" smtClean="0"/>
              <a:t> Page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186609"/>
            <a:ext cx="9845426" cy="524705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7CD7-216B-4FC8-936C-BF5AB7C1F5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0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6405</TotalTime>
  <Words>356</Words>
  <Application>Microsoft Office PowerPoint</Application>
  <PresentationFormat>Widescreen</PresentationFormat>
  <Paragraphs>151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Century Gothic</vt:lpstr>
      <vt:lpstr>Wingdings 3</vt:lpstr>
      <vt:lpstr>Ion</vt:lpstr>
      <vt:lpstr>Simply Siam Online Ordering System  (WebApp)</vt:lpstr>
      <vt:lpstr>Team Members:</vt:lpstr>
      <vt:lpstr>Content</vt:lpstr>
      <vt:lpstr>Introduction</vt:lpstr>
      <vt:lpstr>Objectives</vt:lpstr>
      <vt:lpstr>Tools</vt:lpstr>
      <vt:lpstr>Technologies</vt:lpstr>
      <vt:lpstr>Design : Home Page</vt:lpstr>
      <vt:lpstr>Menu Page</vt:lpstr>
      <vt:lpstr>Sign In Page</vt:lpstr>
      <vt:lpstr>Contact Page</vt:lpstr>
      <vt:lpstr>Online Order Menu Page</vt:lpstr>
      <vt:lpstr>Cart Page</vt:lpstr>
      <vt:lpstr>Review Order Page</vt:lpstr>
      <vt:lpstr>Checkout</vt:lpstr>
      <vt:lpstr>Reached Objectives</vt:lpstr>
      <vt:lpstr>Reached Objectives</vt:lpstr>
      <vt:lpstr>Not Reached Objectives</vt:lpstr>
      <vt:lpstr>Challenges </vt:lpstr>
      <vt:lpstr>Lessons Learned</vt:lpstr>
      <vt:lpstr>Acknowledgements</vt:lpstr>
      <vt:lpstr>PowerPoint Presentation</vt:lpstr>
      <vt:lpstr>PowerPoint Presentation</vt:lpstr>
      <vt:lpstr>Team Members:</vt:lpstr>
    </vt:vector>
  </TitlesOfParts>
  <Company>Northwest 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Vijayagiri,Bala Krishna</dc:creator>
  <cp:lastModifiedBy>Vontari,Akshay Reddy</cp:lastModifiedBy>
  <cp:revision>83</cp:revision>
  <dcterms:created xsi:type="dcterms:W3CDTF">2017-10-15T03:10:26Z</dcterms:created>
  <dcterms:modified xsi:type="dcterms:W3CDTF">2018-04-18T04:15:35Z</dcterms:modified>
</cp:coreProperties>
</file>

<file path=docProps/thumbnail.jpeg>
</file>